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69" r:id="rId3"/>
    <p:sldId id="271" r:id="rId4"/>
    <p:sldId id="272" r:id="rId5"/>
    <p:sldId id="27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0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67" d="100"/>
          <a:sy n="67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5AA4-04B1-429E-9472-9580E993173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32E5FC-C807-4ABA-8AD3-E43F01953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5AA4-04B1-429E-9472-9580E993173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5FC-C807-4ABA-8AD3-E43F01953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5AA4-04B1-429E-9472-9580E993173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5FC-C807-4ABA-8AD3-E43F01953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5AA4-04B1-429E-9472-9580E993173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32E5FC-C807-4ABA-8AD3-E43F01953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5AA4-04B1-429E-9472-9580E993173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5FC-C807-4ABA-8AD3-E43F019530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5AA4-04B1-429E-9472-9580E993173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5FC-C807-4ABA-8AD3-E43F01953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5AA4-04B1-429E-9472-9580E993173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932E5FC-C807-4ABA-8AD3-E43F019530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5AA4-04B1-429E-9472-9580E993173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5FC-C807-4ABA-8AD3-E43F01953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5AA4-04B1-429E-9472-9580E993173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5FC-C807-4ABA-8AD3-E43F01953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5AA4-04B1-429E-9472-9580E993173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5FC-C807-4ABA-8AD3-E43F01953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5AA4-04B1-429E-9472-9580E993173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5FC-C807-4ABA-8AD3-E43F019530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9E5AA4-04B1-429E-9472-9580E993173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32E5FC-C807-4ABA-8AD3-E43F019530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timg (2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564904"/>
            <a:ext cx="4320480" cy="3645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timg (2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8992" y="0"/>
            <a:ext cx="3755008" cy="4286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l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img (3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143116"/>
            <a:ext cx="3596004" cy="30243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 descr="timg (3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571612"/>
            <a:ext cx="3491880" cy="4445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img (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214422"/>
            <a:ext cx="3286148" cy="3103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582515e6-b48a-41ab-b407-40eca17e9dd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57166"/>
            <a:ext cx="3995936" cy="6237312"/>
          </a:xfrm>
          <a:prstGeom prst="hexagon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ut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timg (44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143636" y="188640"/>
            <a:ext cx="3000364" cy="5328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timg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7562"/>
            <a:ext cx="3816424" cy="252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dissolv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428604"/>
            <a:ext cx="3857652" cy="43577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57166"/>
            <a:ext cx="3929090" cy="52149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Айсулу</dc:creator>
  <cp:lastModifiedBy>Шарыпқазы Нүртәліп</cp:lastModifiedBy>
  <cp:revision>47</cp:revision>
  <dcterms:created xsi:type="dcterms:W3CDTF">2017-05-05T15:30:22Z</dcterms:created>
  <dcterms:modified xsi:type="dcterms:W3CDTF">2017-10-20T06:59:36Z</dcterms:modified>
</cp:coreProperties>
</file>